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A13DAC5-B627-4CBA-A4A9-17BE11E5749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7028280" y="0"/>
            <a:ext cx="91440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5568840" y="3681360"/>
            <a:ext cx="357264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6886440" y="-8640"/>
            <a:ext cx="2253600" cy="686484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202880" y="-8640"/>
            <a:ext cx="1939320" cy="686484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6699600" y="3048120"/>
            <a:ext cx="2442960" cy="380808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000920" y="-8640"/>
            <a:ext cx="2139120" cy="686484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8174160" y="-8640"/>
            <a:ext cx="965880" cy="686484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8204400" y="-8640"/>
            <a:ext cx="935640" cy="686484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78880" y="3589920"/>
            <a:ext cx="1361160" cy="326628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360" y="4013280"/>
            <a:ext cx="334440" cy="284292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"/>
          <p:cNvPicPr/>
          <p:nvPr/>
        </p:nvPicPr>
        <p:blipFill>
          <a:blip r:embed="rId2"/>
          <a:srcRect l="34081" t="0" r="48327" b="0"/>
          <a:stretch/>
        </p:blipFill>
        <p:spPr>
          <a:xfrm>
            <a:off x="0" y="0"/>
            <a:ext cx="1739520" cy="6854760"/>
          </a:xfrm>
          <a:prstGeom prst="rect">
            <a:avLst/>
          </a:prstGeom>
          <a:ln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3891240" cy="2156760"/>
          </a:xfrm>
          <a:prstGeom prst="rect">
            <a:avLst/>
          </a:prstGeom>
          <a:ln>
            <a:noFill/>
          </a:ln>
        </p:spPr>
      </p:pic>
      <p:pic>
        <p:nvPicPr>
          <p:cNvPr id="84" name="Picture 8" descr=""/>
          <p:cNvPicPr/>
          <p:nvPr/>
        </p:nvPicPr>
        <p:blipFill>
          <a:blip r:embed="rId4"/>
          <a:stretch/>
        </p:blipFill>
        <p:spPr>
          <a:xfrm>
            <a:off x="3492000" y="5589360"/>
            <a:ext cx="2350800" cy="12650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6" descr=""/>
          <p:cNvPicPr/>
          <p:nvPr/>
        </p:nvPicPr>
        <p:blipFill>
          <a:blip r:embed="rId2"/>
          <a:srcRect l="34081" t="0" r="48327" b="0"/>
          <a:stretch/>
        </p:blipFill>
        <p:spPr>
          <a:xfrm>
            <a:off x="0" y="0"/>
            <a:ext cx="1742040" cy="685728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55200" y="452880"/>
            <a:ext cx="7051680" cy="105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Личная карта участника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827280" y="1509480"/>
            <a:ext cx="6708240" cy="473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>
              <a:lnSpc>
                <a:spcPct val="15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Ф.И.О</a:t>
            </a:r>
            <a:r>
              <a:rPr b="0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Саая Чаян Михайлович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1280">
              <a:lnSpc>
                <a:spcPct val="15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Дата рождения:12.12.1988г.р.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1280">
              <a:lnSpc>
                <a:spcPct val="15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Образование: Тувинский  государственный  университет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1280">
              <a:lnSpc>
                <a:spcPct val="15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Место работы: Муниципальное бюджетное общеобразовательное учреждение  Бажын-Алаакская СОШ имени Ч.Ч.Д. Ондар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1280">
              <a:lnSpc>
                <a:spcPct val="15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Занимаемая должность:  Зам по Б и ПВ, </a:t>
            </a:r>
            <a:r>
              <a:rPr b="0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учитель истории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1280">
              <a:lnSpc>
                <a:spcPct val="15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Педагогический стаж:  7лет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20" descr=""/>
          <p:cNvPicPr/>
          <p:nvPr/>
        </p:nvPicPr>
        <p:blipFill>
          <a:blip r:embed="rId1"/>
          <a:srcRect l="25618" t="9310" r="64868" b="79262"/>
          <a:stretch/>
        </p:blipFill>
        <p:spPr>
          <a:xfrm rot="10800000">
            <a:off x="68263200" y="61709040"/>
            <a:ext cx="7388280" cy="685476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785960" y="928800"/>
            <a:ext cx="720540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ВЗАИМОДЕЙСТВИЕ С ОРГАНАМИ ПРОФИЛАКТИКИ  И УЧРЕЖДЕНИЯМИ ДОПОЛНИТЕЛЬНОГО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143240" y="5857920"/>
            <a:ext cx="201564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СШОР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654920" y="4320000"/>
            <a:ext cx="223020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Центр дополнительного образования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572000" y="2857320"/>
            <a:ext cx="1569600" cy="1426680"/>
          </a:xfrm>
          <a:prstGeom prst="ellipse">
            <a:avLst/>
          </a:prstGeom>
          <a:gradFill>
            <a:gsLst>
              <a:gs pos="0">
                <a:srgbClr val="ff3300"/>
              </a:gs>
              <a:gs pos="100000">
                <a:srgbClr val="3e0c00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5"/>
          <p:cNvSpPr/>
          <p:nvPr/>
        </p:nvSpPr>
        <p:spPr>
          <a:xfrm>
            <a:off x="1965960" y="1827720"/>
            <a:ext cx="258912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Комиссия по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делам несовершеннолетних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430160" y="3196800"/>
            <a:ext cx="205416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Школа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2" name="CustomShape 7"/>
          <p:cNvSpPr/>
          <p:nvPr/>
        </p:nvSpPr>
        <p:spPr>
          <a:xfrm rot="5400000">
            <a:off x="4784760" y="5004360"/>
            <a:ext cx="759600" cy="32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8"/>
          <p:cNvSpPr/>
          <p:nvPr/>
        </p:nvSpPr>
        <p:spPr>
          <a:xfrm>
            <a:off x="6336000" y="2808000"/>
            <a:ext cx="845280" cy="25128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6499800" y="3987000"/>
            <a:ext cx="845280" cy="32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10"/>
          <p:cNvSpPr/>
          <p:nvPr/>
        </p:nvSpPr>
        <p:spPr>
          <a:xfrm rot="13356000">
            <a:off x="3510720" y="3000600"/>
            <a:ext cx="754560" cy="32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7009560" y="3905640"/>
            <a:ext cx="2135520" cy="5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Областная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больница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7" name="CustomShape 12"/>
          <p:cNvSpPr/>
          <p:nvPr/>
        </p:nvSpPr>
        <p:spPr>
          <a:xfrm>
            <a:off x="6478560" y="2592000"/>
            <a:ext cx="295056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Центр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опеки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попечительства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8" name="CustomShape 13"/>
          <p:cNvSpPr/>
          <p:nvPr/>
        </p:nvSpPr>
        <p:spPr>
          <a:xfrm>
            <a:off x="0" y="0"/>
            <a:ext cx="9141840" cy="7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СИСТЕМА  РАБОТЫ ШКОЛЫ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ПРОФИЛАКТИКЕ ПРАВОНАРУШЕНИЙ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843920" y="119160"/>
            <a:ext cx="7205400" cy="3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ШКОЛЬНЫЙ СОВЕТ ПРОФИЛАКТИКИ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737000" y="3911400"/>
            <a:ext cx="213552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Социальные педагоги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899360" y="1841760"/>
            <a:ext cx="201564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Администрация школы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4000320" y="688680"/>
            <a:ext cx="301500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Школьный уполномоченный по защите прав ребенка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4430160" y="3196800"/>
            <a:ext cx="205416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Усть-Ордынская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СОШ №4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6947640" y="2178360"/>
            <a:ext cx="213552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Классные руководители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4359600" y="5727960"/>
            <a:ext cx="223020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Медицинский работник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4677480" y="4505400"/>
            <a:ext cx="2463840" cy="768240"/>
          </a:xfrm>
          <a:custGeom>
            <a:avLst/>
            <a:gdLst/>
            <a:ahLst/>
            <a:rect l="l" t="t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9"/>
          <p:cNvSpPr/>
          <p:nvPr/>
        </p:nvSpPr>
        <p:spPr>
          <a:xfrm rot="3600000">
            <a:off x="3500280" y="4247640"/>
            <a:ext cx="2462040" cy="766800"/>
          </a:xfrm>
          <a:custGeom>
            <a:avLst/>
            <a:gdLst/>
            <a:ahLst/>
            <a:rect l="l" t="t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0"/>
          <p:cNvSpPr/>
          <p:nvPr/>
        </p:nvSpPr>
        <p:spPr>
          <a:xfrm rot="7200000">
            <a:off x="3173400" y="2948400"/>
            <a:ext cx="2462040" cy="766800"/>
          </a:xfrm>
          <a:custGeom>
            <a:avLst/>
            <a:gdLst/>
            <a:ahLst/>
            <a:rect l="l" t="t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1"/>
          <p:cNvSpPr/>
          <p:nvPr/>
        </p:nvSpPr>
        <p:spPr>
          <a:xfrm rot="14400000">
            <a:off x="5045760" y="2373840"/>
            <a:ext cx="2462040" cy="766800"/>
          </a:xfrm>
          <a:custGeom>
            <a:avLst/>
            <a:gdLst/>
            <a:ahLst/>
            <a:rect l="l" t="t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2"/>
          <p:cNvSpPr/>
          <p:nvPr/>
        </p:nvSpPr>
        <p:spPr>
          <a:xfrm rot="18000000">
            <a:off x="5374080" y="3586680"/>
            <a:ext cx="2463840" cy="768240"/>
          </a:xfrm>
          <a:custGeom>
            <a:avLst/>
            <a:gdLst/>
            <a:ahLst/>
            <a:rect l="l" t="t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3"/>
          <p:cNvSpPr/>
          <p:nvPr/>
        </p:nvSpPr>
        <p:spPr>
          <a:xfrm>
            <a:off x="4480920" y="2666880"/>
            <a:ext cx="2054160" cy="2054160"/>
          </a:xfrm>
          <a:prstGeom prst="ellipse">
            <a:avLst/>
          </a:prstGeom>
          <a:gradFill>
            <a:gsLst>
              <a:gs pos="0">
                <a:srgbClr val="ff3300"/>
              </a:gs>
              <a:gs pos="100000">
                <a:srgbClr val="3e0c00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4"/>
          <p:cNvSpPr/>
          <p:nvPr/>
        </p:nvSpPr>
        <p:spPr>
          <a:xfrm>
            <a:off x="6908040" y="4380120"/>
            <a:ext cx="213552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Педагоги-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психологи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20" descr=""/>
          <p:cNvPicPr/>
          <p:nvPr/>
        </p:nvPicPr>
        <p:blipFill>
          <a:blip r:embed="rId1"/>
          <a:srcRect l="25618" t="9310" r="64868" b="79262"/>
          <a:stretch/>
        </p:blipFill>
        <p:spPr>
          <a:xfrm rot="10800000">
            <a:off x="68263200" y="61709040"/>
            <a:ext cx="7388280" cy="6854760"/>
          </a:xfrm>
          <a:prstGeom prst="rect">
            <a:avLst/>
          </a:prstGeom>
          <a:ln>
            <a:noFill/>
          </a:ln>
        </p:spPr>
      </p:pic>
      <p:pic>
        <p:nvPicPr>
          <p:cNvPr id="194" name="Рисунок 3" descr=""/>
          <p:cNvPicPr/>
          <p:nvPr/>
        </p:nvPicPr>
        <p:blipFill>
          <a:blip r:embed="rId2"/>
          <a:stretch/>
        </p:blipFill>
        <p:spPr>
          <a:xfrm>
            <a:off x="2552760" y="1066680"/>
            <a:ext cx="6207120" cy="579924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5048280" y="2062440"/>
            <a:ext cx="1216080" cy="57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Правовой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всеобуч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683520" y="5181480"/>
            <a:ext cx="182556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Формирование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навыков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ЗОЖ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5727960" y="5107680"/>
            <a:ext cx="190188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Организация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досуговой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2387880" y="198720"/>
            <a:ext cx="667656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Система работы школы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профилактике и предупреждению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правонарушений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4790880" y="3271680"/>
            <a:ext cx="1730520" cy="1719360"/>
          </a:xfrm>
          <a:prstGeom prst="ellipse">
            <a:avLst/>
          </a:prstGeom>
          <a:solidFill>
            <a:srgbClr val="ffcc99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Система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школы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3200400" y="3227400"/>
            <a:ext cx="224460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Система мер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профилактической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5943600" y="3301920"/>
            <a:ext cx="2168640" cy="8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Социально-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психологическая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служба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20" descr=""/>
          <p:cNvPicPr/>
          <p:nvPr/>
        </p:nvPicPr>
        <p:blipFill>
          <a:blip r:embed="rId1"/>
          <a:srcRect l="25618" t="9310" r="64868" b="79262"/>
          <a:stretch/>
        </p:blipFill>
        <p:spPr>
          <a:xfrm rot="10800000">
            <a:off x="68263200" y="61709040"/>
            <a:ext cx="7388280" cy="685476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5" descr=""/>
          <p:cNvPicPr/>
          <p:nvPr/>
        </p:nvPicPr>
        <p:blipFill>
          <a:blip r:embed="rId2"/>
          <a:srcRect l="0" t="196" r="0" b="0"/>
          <a:stretch/>
        </p:blipFill>
        <p:spPr>
          <a:xfrm>
            <a:off x="2051640" y="836640"/>
            <a:ext cx="6881760" cy="607608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2387880" y="84600"/>
            <a:ext cx="611748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Организация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работы с родителями учащихся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483640" y="1868400"/>
            <a:ext cx="237312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Родительский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всеобуч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2231640" y="3429000"/>
            <a:ext cx="2877120" cy="11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Индивидуальные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беседы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консультации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6132600" y="1477080"/>
            <a:ext cx="237312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Родительские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рейды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6066360" y="3165840"/>
            <a:ext cx="237312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Анкетирование родителей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6030360" y="4854600"/>
            <a:ext cx="244512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Внеклассные мероприятия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2286000" y="5381640"/>
            <a:ext cx="2877120" cy="91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Родительские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собрания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20" descr=""/>
          <p:cNvPicPr/>
          <p:nvPr/>
        </p:nvPicPr>
        <p:blipFill>
          <a:blip r:embed="rId1"/>
          <a:srcRect l="25618" t="9310" r="64868" b="79262"/>
          <a:stretch/>
        </p:blipFill>
        <p:spPr>
          <a:xfrm rot="10800000">
            <a:off x="16591680" y="13715640"/>
            <a:ext cx="7447320" cy="685728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3" descr=""/>
          <p:cNvPicPr/>
          <p:nvPr/>
        </p:nvPicPr>
        <p:blipFill>
          <a:blip r:embed="rId2"/>
          <a:stretch/>
        </p:blipFill>
        <p:spPr>
          <a:xfrm rot="10800000">
            <a:off x="16306200" y="11842920"/>
            <a:ext cx="7238160" cy="51735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213" name="CustomShape 1"/>
          <p:cNvSpPr/>
          <p:nvPr/>
        </p:nvSpPr>
        <p:spPr>
          <a:xfrm>
            <a:off x="2448360" y="257400"/>
            <a:ext cx="5942880" cy="990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657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Организация досуговой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477520" y="2971800"/>
            <a:ext cx="41486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Общешкольные праздники и мероприятия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2477520" y="4191120"/>
            <a:ext cx="41486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Школьные детские объединения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2504880" y="5368320"/>
            <a:ext cx="41486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Кружки правового, нравственного направлений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17" name="Picture 6" descr=""/>
          <p:cNvPicPr/>
          <p:nvPr/>
        </p:nvPicPr>
        <p:blipFill>
          <a:blip r:embed="rId3"/>
          <a:stretch/>
        </p:blipFill>
        <p:spPr>
          <a:xfrm>
            <a:off x="7172280" y="4138200"/>
            <a:ext cx="1751760" cy="108072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14" descr=""/>
          <p:cNvPicPr/>
          <p:nvPr/>
        </p:nvPicPr>
        <p:blipFill>
          <a:blip r:embed="rId4"/>
          <a:stretch/>
        </p:blipFill>
        <p:spPr>
          <a:xfrm>
            <a:off x="7191360" y="2901960"/>
            <a:ext cx="1723320" cy="105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20" descr=""/>
          <p:cNvPicPr/>
          <p:nvPr/>
        </p:nvPicPr>
        <p:blipFill>
          <a:blip r:embed="rId1"/>
          <a:srcRect l="25618" t="9310" r="64868" b="79262"/>
          <a:stretch/>
        </p:blipFill>
        <p:spPr>
          <a:xfrm rot="10800000">
            <a:off x="16535160" y="13715640"/>
            <a:ext cx="7390800" cy="685728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2448360" y="257400"/>
            <a:ext cx="5942880" cy="990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657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 социально-психологической службы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21" name="Рисунок 9" descr=""/>
          <p:cNvPicPr/>
          <p:nvPr/>
        </p:nvPicPr>
        <p:blipFill>
          <a:blip r:embed="rId2"/>
          <a:srcRect l="0" t="4949" r="0" b="5978"/>
          <a:stretch/>
        </p:blipFill>
        <p:spPr>
          <a:xfrm>
            <a:off x="990720" y="838080"/>
            <a:ext cx="9626040" cy="6933600"/>
          </a:xfrm>
          <a:prstGeom prst="rect">
            <a:avLst/>
          </a:prstGeom>
          <a:ln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5638680" y="1905840"/>
            <a:ext cx="237888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3"/>
          <p:cNvSpPr/>
          <p:nvPr/>
        </p:nvSpPr>
        <p:spPr>
          <a:xfrm>
            <a:off x="5610240" y="3182400"/>
            <a:ext cx="23788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Различные тренинги для учащихся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5029200" y="5657760"/>
            <a:ext cx="312336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Семинары, тренинги, беседы для классных руководителей, родителей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2209320" y="1875960"/>
            <a:ext cx="25628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Психодиагностическая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2273040" y="3075840"/>
            <a:ext cx="23583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Коррекционно-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развивающая работа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7" name="CustomShape 7"/>
          <p:cNvSpPr/>
          <p:nvPr/>
        </p:nvSpPr>
        <p:spPr>
          <a:xfrm>
            <a:off x="2067120" y="4381920"/>
            <a:ext cx="28476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Психопрофилактическая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8" name="CustomShape 8"/>
          <p:cNvSpPr/>
          <p:nvPr/>
        </p:nvSpPr>
        <p:spPr>
          <a:xfrm>
            <a:off x="2198160" y="5657760"/>
            <a:ext cx="25855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Психопросветительная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9" name="CustomShape 9"/>
          <p:cNvSpPr/>
          <p:nvPr/>
        </p:nvSpPr>
        <p:spPr>
          <a:xfrm>
            <a:off x="5548680" y="2011680"/>
            <a:ext cx="23788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Анкетирование, сбор банка данных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0" name="CustomShape 10"/>
          <p:cNvSpPr/>
          <p:nvPr/>
        </p:nvSpPr>
        <p:spPr>
          <a:xfrm>
            <a:off x="5547960" y="4487400"/>
            <a:ext cx="23788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Классные часы, беседы, лекции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Содержимое 19" descr=""/>
          <p:cNvPicPr/>
          <p:nvPr/>
        </p:nvPicPr>
        <p:blipFill>
          <a:blip r:embed="rId1"/>
          <a:stretch/>
        </p:blipFill>
        <p:spPr>
          <a:xfrm>
            <a:off x="353880" y="352800"/>
            <a:ext cx="5259600" cy="5836680"/>
          </a:xfrm>
          <a:prstGeom prst="rect">
            <a:avLst/>
          </a:prstGeom>
          <a:ln w="9360">
            <a:noFill/>
          </a:ln>
        </p:spPr>
      </p:pic>
      <p:pic>
        <p:nvPicPr>
          <p:cNvPr id="233" name="Рисунок 9" descr=""/>
          <p:cNvPicPr/>
          <p:nvPr/>
        </p:nvPicPr>
        <p:blipFill>
          <a:blip r:embed="rId2"/>
          <a:stretch/>
        </p:blipFill>
        <p:spPr>
          <a:xfrm>
            <a:off x="5531400" y="504000"/>
            <a:ext cx="3538080" cy="2663640"/>
          </a:xfrm>
          <a:prstGeom prst="rect">
            <a:avLst/>
          </a:prstGeom>
          <a:ln>
            <a:noFill/>
          </a:ln>
        </p:spPr>
      </p:pic>
      <p:pic>
        <p:nvPicPr>
          <p:cNvPr id="234" name="Рисунок 10" descr=""/>
          <p:cNvPicPr/>
          <p:nvPr/>
        </p:nvPicPr>
        <p:blipFill>
          <a:blip r:embed="rId3"/>
          <a:stretch/>
        </p:blipFill>
        <p:spPr>
          <a:xfrm>
            <a:off x="5544000" y="3456000"/>
            <a:ext cx="3448080" cy="258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Application>Presentation_Editor/1.5.1.9$Windows_x86 LibreOffice_project/50$Build-9</Application>
  <Words>191</Words>
  <Paragraphs>83</Paragraphs>
  <Company>Fairmont Raffles Hotels International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2014-07-30T21:18:33Z</dcterms:created>
  <dc:creator>pmarkasian</dc:creator>
  <dc:description/>
  <dc:language>ru-RU</dc:language>
  <cp:lastModifiedBy/>
  <dcterms:modified xsi:type="dcterms:W3CDTF">2023-05-04T14:51:24Z</dcterms:modified>
  <cp:revision>86</cp:revision>
  <dc:subject/>
  <dc:title>Name of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Fairmont Raffles Hotels International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