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7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7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E541-077E-4A55-88C3-6DC578BDB80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347AC-700E-4904-9DCC-EDAE8679F5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E541-077E-4A55-88C3-6DC578BDB80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347AC-700E-4904-9DCC-EDAE8679F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E541-077E-4A55-88C3-6DC578BDB80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347AC-700E-4904-9DCC-EDAE8679F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E541-077E-4A55-88C3-6DC578BDB80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347AC-700E-4904-9DCC-EDAE8679F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E541-077E-4A55-88C3-6DC578BDB80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FE347AC-700E-4904-9DCC-EDAE8679F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E541-077E-4A55-88C3-6DC578BDB80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347AC-700E-4904-9DCC-EDAE8679F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E541-077E-4A55-88C3-6DC578BDB80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347AC-700E-4904-9DCC-EDAE8679F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E541-077E-4A55-88C3-6DC578BDB80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347AC-700E-4904-9DCC-EDAE8679F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E541-077E-4A55-88C3-6DC578BDB80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347AC-700E-4904-9DCC-EDAE8679F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E541-077E-4A55-88C3-6DC578BDB80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347AC-700E-4904-9DCC-EDAE8679F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E541-077E-4A55-88C3-6DC578BDB80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347AC-700E-4904-9DCC-EDAE8679F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0BFE541-077E-4A55-88C3-6DC578BDB80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FE347AC-700E-4904-9DCC-EDAE8679F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ds04.infourok.ru/uploads/ex/115a/00132429-65d60397/img3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ds04.infourok.ru/uploads/ex/115a/00132429-65d60397/img12.jpg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ds04.infourok.ru/uploads/ex/115a/00132429-65d60397/img13.jpg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ds04.infourok.ru/uploads/ex/115a/00132429-65d60397/img14.jpg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ds04.infourok.ru/uploads/ex/115a/00132429-65d60397/img15.jpg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s://ds04.infourok.ru/uploads/ex/115a/00132429-65d60397/img17.jpg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s://ds04.infourok.ru/uploads/ex/115a/00132429-65d60397/img18.jpg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s://ds04.infourok.ru/uploads/ex/115a/00132429-65d60397/img20.jpg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s://ds04.infourok.ru/uploads/ex/115a/00132429-65d60397/img24.jpg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s://ds04.infourok.ru/uploads/ex/115a/00132429-65d60397/img26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hyperlink" Target="https://ds04.infourok.ru/uploads/ex/115a/00132429-65d60397/img27.jpg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s://ds04.infourok.ru/uploads/ex/115a/00132429-65d60397/img30.jp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ds04.infourok.ru/uploads/ex/115a/00132429-65d60397/img4.jpg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s://ds04.infourok.ru/uploads/ex/115a/00132429-65d60397/img31.jpg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hyperlink" Target="https://ds04.infourok.ru/uploads/ex/115a/00132429-65d60397/img32.jpg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ds04.infourok.ru/uploads/ex/115a/00132429-65d60397/img5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ds04.infourok.ru/uploads/ex/115a/00132429-65d60397/img6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ds04.infourok.ru/uploads/ex/115a/00132429-65d60397/img8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ds04.infourok.ru/uploads/ex/115a/00132429-65d60397/img9.jpg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ds04.infourok.ru/uploads/ex/115a/00132429-65d60397/img10.jpg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ds04.infourok.ru/uploads/ex/115a/00132429-65d60397/img11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026" name="Picture 2" descr="Тема: ">
            <a:hlinkClick r:id="rId2" tooltip="Тема: 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1452" y="285728"/>
            <a:ext cx="8556828" cy="63691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2530" name="Picture 2" descr="За соблюдением требований закона следят сотрудники полиции ">
            <a:hlinkClick r:id="rId2" tooltip="За соблюдением требований закона следят сотрудники полиции 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428604"/>
            <a:ext cx="8143932" cy="5929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3554" name="Picture 2" descr="Чем может обернуться для детей ночная прогулка? ">
            <a:hlinkClick r:id="rId2" tooltip="Чем может обернуться для детей ночная прогулка? 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57166"/>
            <a:ext cx="8286808" cy="62151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4578" name="Picture 2" descr="В отделении полиции - составляется протокол о нарушении закона… -сообщат роди">
            <a:hlinkClick r:id="rId2" tooltip="В отделении полиции - составляется протокол о нарушении закона… -сообщат роди...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500042"/>
            <a:ext cx="8215370" cy="5929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5602" name="Picture 2" descr="Заседание комиссии по делам несовершеннолетних и защите их прав. ">
            <a:hlinkClick r:id="rId2" tooltip="Заседание комиссии по делам несовершеннолетних и защите их прав. 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428604"/>
            <a:ext cx="8143932" cy="5929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6626" name="Picture 2" descr="поставят на учет в отделение инспекции по делам несовершеннолетних (ОДН) ">
            <a:hlinkClick r:id="rId2" tooltip="поставят на учет в отделение инспекции по делам несовершеннолетних (ОДН) 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28604"/>
            <a:ext cx="8215370" cy="61436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7650" name="Picture 2" descr="Молодое поколение считает, что «Комендантский час» нужен! ">
            <a:hlinkClick r:id="rId2" tooltip="Молодое поколение считает, что «Комендантский час» нужен! 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57166"/>
            <a:ext cx="8358246" cy="60722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8674" name="Picture 2" descr="А ты нарушаешь закон? ">
            <a:hlinkClick r:id="rId2" tooltip="А ты нарушаешь закон? 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57166"/>
            <a:ext cx="8215370" cy="6500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9698" name="Picture 2" descr="Можешь с родителями посмотреть твой любимый фильм… ">
            <a:hlinkClick r:id="rId2" tooltip="Можешь с родителями посмотреть твой любимый фильм… 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428604"/>
            <a:ext cx="8286808" cy="61436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2785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2" tooltip="Помой посуду… "/>
              </a:rPr>
              <a:t>  </a:t>
            </a:r>
            <a:r>
              <a:rPr kumimoji="0" lang="ru-RU" sz="13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                                            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30722" name="Picture 2" descr="Помой посуду… ">
            <a:hlinkClick r:id="rId2" tooltip="Помой посуду… 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0"/>
            <a:ext cx="7810534" cy="3500438"/>
          </a:xfrm>
          <a:prstGeom prst="rect">
            <a:avLst/>
          </a:prstGeom>
          <a:noFill/>
        </p:spPr>
      </p:pic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0"/>
            <a:ext cx="9144000" cy="306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4" tooltip="Прочитай книгу … "/>
              </a:rPr>
              <a:t>  </a:t>
            </a:r>
            <a:r>
              <a:rPr kumimoji="0" lang="ru-RU" sz="13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                                            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charset="0"/>
                <a:cs typeface="Arial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30724" name="Picture 4" descr="Прочитай книгу … ">
            <a:hlinkClick r:id="rId4" tooltip="Прочитай книгу … 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4" y="3643314"/>
            <a:ext cx="7786742" cy="32146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31746" name="Picture 2" descr="для детей школьного возраста самый здоровый сон с 22.00 до 7.00 часов. ">
            <a:hlinkClick r:id="rId2" tooltip="для детей школьного возраста самый здоровый сон с 22.00 до 7.00 часов. 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0"/>
            <a:ext cx="8286808" cy="6572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4098" name="Picture 2" descr="Цель: выяснить понятие ">
            <a:hlinkClick r:id="rId2" tooltip="Цель: выяснить понятие 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1227"/>
            <a:ext cx="9144000" cy="66367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32770" name="Picture 2" descr="Мы не хотим, чтобы это случилось с тобой!!! ">
            <a:hlinkClick r:id="rId2" tooltip="Мы не хотим, чтобы это случилось с тобой!!! 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5728"/>
            <a:ext cx="9144000" cy="62151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2"/>
              </a:rPr>
              <a:t>  </a:t>
            </a:r>
            <a:r>
              <a:rPr kumimoji="0" lang="ru-RU" sz="13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                                            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Описание слайда:</a:t>
            </a: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33794" name="Picture 2" descr="https://ds04.infourok.ru/uploads/ex/115a/00132429-65d60397/310/img32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6146" name="Picture 2" descr="Цель: создать буклет ">
            <a:hlinkClick r:id="rId2" tooltip="Цель: создать буклет 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57166"/>
            <a:ext cx="8286808" cy="61436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7170" name="Picture 2" descr="Гипотеза: «Комендантский час» – эта мера, которая позволяет не только обезопа">
            <a:hlinkClick r:id="rId2" tooltip="Гипотеза: «Комендантский час» – эта мера, которая позволяет не только обезопа...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57166"/>
            <a:ext cx="8286808" cy="60722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/>
              <a:t>Задачи: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Изучение нормативной базы, </a:t>
            </a:r>
            <a:r>
              <a:rPr lang="ru-RU" sz="3600" dirty="0" smtClean="0"/>
              <a:t>научно-методической. </a:t>
            </a:r>
            <a:r>
              <a:rPr lang="ru-RU" sz="3600" dirty="0" smtClean="0"/>
              <a:t>Разъяснение ответственности за нахождения несовершеннолетних  в общественных местах в ночное время Анализ и обобщение решения проблемы подростковых правонарушений.  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9218" name="Picture 2" descr="это законодательная мера, направленная на защиту детей и запрещающая им наход">
            <a:hlinkClick r:id="rId2" tooltip="это законодательная мера, направленная на защиту детей и запрещающая им наход...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85728"/>
            <a:ext cx="8429684" cy="61436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0242" name="Picture 2" descr="29 апреля 2009 года Президент РФ Дмитрий Медведев утвердил поправки в федерал">
            <a:hlinkClick r:id="rId2" tooltip="29 апреля 2009 года Президент РФ Дмитрий Медведев утвердил поправки в федерал...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428604"/>
            <a:ext cx="8286808" cy="61436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0482" name="Picture 2" descr="КОМЕНДАНТСКИЙ ЧАС зимнее время: с 1 октября по 31 марта с 22.00 до 06.00 ч. л">
            <a:hlinkClick r:id="rId2" tooltip="КОМЕНДАНТСКИЙ ЧАС зимнее время: с 1 октября по 31 марта с 22.00 до 06.00 ч. л...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57166"/>
            <a:ext cx="8358246" cy="60722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1506" name="Picture 2" descr="Комендантский час действует и в праздничные дни! ">
            <a:hlinkClick r:id="rId2" tooltip="Комендантский час действует и в праздничные дни! 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85728"/>
            <a:ext cx="8143932" cy="628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62</TotalTime>
  <Words>28</Words>
  <Application>Microsoft Office PowerPoint</Application>
  <PresentationFormat>Экран (4:3)</PresentationFormat>
  <Paragraphs>19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Апекс</vt:lpstr>
      <vt:lpstr>Слайд 1</vt:lpstr>
      <vt:lpstr>Слайд 2</vt:lpstr>
      <vt:lpstr>Слайд 3</vt:lpstr>
      <vt:lpstr>Слайд 4</vt:lpstr>
      <vt:lpstr>Задачи: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ССС</dc:creator>
  <cp:lastModifiedBy>ССС</cp:lastModifiedBy>
  <cp:revision>8</cp:revision>
  <dcterms:created xsi:type="dcterms:W3CDTF">2019-11-20T02:07:11Z</dcterms:created>
  <dcterms:modified xsi:type="dcterms:W3CDTF">2019-11-21T20:13:38Z</dcterms:modified>
</cp:coreProperties>
</file>