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0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5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6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2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4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7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3B91-0207-4712-9C78-45B16E0D35E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D2A2-50F2-4BE2-89D4-3DAE13DA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370114"/>
            <a:ext cx="9971313" cy="6507666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0"/>
    </mc:Choice>
    <mc:Fallback>
      <p:transition spd="slow" advTm="9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685" y="1917020"/>
            <a:ext cx="10613571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orig.gif (1024×76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0"/>
            <a:ext cx="12866914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64221"/>
      </p:ext>
    </p:extLst>
  </p:cSld>
  <p:clrMapOvr>
    <a:masterClrMapping/>
  </p:clrMapOvr>
  <p:transition spd="med" advTm="71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87086"/>
            <a:ext cx="11831954" cy="6672943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95">
        <p:split orient="vert"/>
      </p:transition>
    </mc:Choice>
    <mc:Fallback>
      <p:transition spd="slow" advTm="589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" y="267154"/>
            <a:ext cx="10515600" cy="6590846"/>
          </a:xfrm>
        </p:spPr>
      </p:pic>
      <p:sp>
        <p:nvSpPr>
          <p:cNvPr id="5" name="TextBox 4"/>
          <p:cNvSpPr txBox="1"/>
          <p:nvPr/>
        </p:nvSpPr>
        <p:spPr>
          <a:xfrm>
            <a:off x="1404917" y="5192486"/>
            <a:ext cx="8729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поздравляет </a:t>
            </a:r>
          </a:p>
          <a:p>
            <a:pPr algn="ctr"/>
            <a:r>
              <a:rPr lang="ru-RU" sz="4400" dirty="0" err="1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Бажын-Алаакская</a:t>
            </a:r>
            <a:r>
              <a:rPr lang="ru-RU" sz="4400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  <a:endParaRPr lang="ru-RU" sz="4400" dirty="0">
              <a:solidFill>
                <a:srgbClr val="00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19">
        <p:circle/>
      </p:transition>
    </mc:Choice>
    <mc:Fallback>
      <p:transition spd="slow" advTm="68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710589"/>
          </a:xfrm>
        </p:spPr>
      </p:pic>
      <p:sp>
        <p:nvSpPr>
          <p:cNvPr id="6" name="Прямоугольник 5"/>
          <p:cNvSpPr/>
          <p:nvPr/>
        </p:nvSpPr>
        <p:spPr>
          <a:xfrm>
            <a:off x="2193471" y="1426564"/>
            <a:ext cx="82350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</a:rPr>
              <a:t>#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</a:rPr>
              <a:t>Спасибо всем учителям</a:t>
            </a:r>
          </a:p>
          <a:p>
            <a:pPr algn="ctr"/>
            <a:endParaRPr lang="ru-RU" sz="4000" b="0" i="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Roboto"/>
            </a:endParaRPr>
          </a:p>
          <a:p>
            <a:pPr algn="ctr"/>
            <a:r>
              <a:rPr lang="ru-RU" sz="40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Roboto"/>
              </a:rPr>
              <a:t>За понимание спасибо Вам большое,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0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Roboto"/>
              </a:rPr>
              <a:t>За верность делу, слову, ремеслу.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0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Roboto"/>
              </a:rPr>
              <a:t>И что с учениками всей душой —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0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Roboto"/>
              </a:rPr>
              <a:t>От всех от нас с душой благодарю!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9698"/>
      </p:ext>
    </p:extLst>
  </p:cSld>
  <p:clrMapOvr>
    <a:masterClrMapping/>
  </p:clrMapOvr>
  <p:transition spd="slow" advTm="1377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14</Words>
  <Application>Microsoft Office PowerPoint</Application>
  <PresentationFormat>Широкоэкранный</PresentationFormat>
  <Paragraphs>5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2020-05-04T19:11:49Z</dcterms:created>
  <dcterms:modified xsi:type="dcterms:W3CDTF">2020-05-04T19:54:45Z</dcterms:modified>
</cp:coreProperties>
</file>